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7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2" userDrawn="1">
          <p15:clr>
            <a:srgbClr val="A4A3A4"/>
          </p15:clr>
        </p15:guide>
        <p15:guide id="2" pos="10368" userDrawn="1">
          <p15:clr>
            <a:srgbClr val="A4A3A4"/>
          </p15:clr>
        </p15:guide>
        <p15:guide id="3" orient="horz" pos="1032" userDrawn="1">
          <p15:clr>
            <a:srgbClr val="A4A3A4"/>
          </p15:clr>
        </p15:guide>
        <p15:guide id="4" pos="984" userDrawn="1">
          <p15:clr>
            <a:srgbClr val="A4A3A4"/>
          </p15:clr>
        </p15:guide>
        <p15:guide id="5" pos="19728" userDrawn="1">
          <p15:clr>
            <a:srgbClr val="A4A3A4"/>
          </p15:clr>
        </p15:guide>
        <p15:guide id="6" pos="10728" userDrawn="1">
          <p15:clr>
            <a:srgbClr val="A4A3A4"/>
          </p15:clr>
        </p15:guide>
        <p15:guide id="7" pos="9984" userDrawn="1">
          <p15:clr>
            <a:srgbClr val="A4A3A4"/>
          </p15:clr>
        </p15:guide>
        <p15:guide id="8" orient="horz" pos="25296" userDrawn="1">
          <p15:clr>
            <a:srgbClr val="A4A3A4"/>
          </p15:clr>
        </p15:guide>
        <p15:guide id="9" orient="horz" pos="6360" userDrawn="1">
          <p15:clr>
            <a:srgbClr val="A4A3A4"/>
          </p15:clr>
        </p15:guide>
        <p15:guide id="10" orient="horz" pos="7176" userDrawn="1">
          <p15:clr>
            <a:srgbClr val="A4A3A4"/>
          </p15:clr>
        </p15:guide>
        <p15:guide id="11" orient="horz" pos="24552" userDrawn="1">
          <p15:clr>
            <a:srgbClr val="A4A3A4"/>
          </p15:clr>
        </p15:guide>
        <p15:guide id="12" orient="horz" pos="45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74F"/>
    <a:srgbClr val="374151"/>
    <a:srgbClr val="6BA5D9"/>
    <a:srgbClr val="6A7365"/>
    <a:srgbClr val="0076A9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7"/>
    <p:restoredTop sz="97656"/>
  </p:normalViewPr>
  <p:slideViewPr>
    <p:cSldViewPr snapToGrid="0" snapToObjects="1">
      <p:cViewPr>
        <p:scale>
          <a:sx n="30" d="100"/>
          <a:sy n="30" d="100"/>
        </p:scale>
        <p:origin x="5352" y="512"/>
      </p:cViewPr>
      <p:guideLst>
        <p:guide orient="horz" pos="4152"/>
        <p:guide pos="10368"/>
        <p:guide orient="horz" pos="1032"/>
        <p:guide pos="984"/>
        <p:guide pos="19728"/>
        <p:guide pos="10728"/>
        <p:guide pos="9984"/>
        <p:guide orient="horz" pos="25296"/>
        <p:guide orient="horz" pos="6360"/>
        <p:guide orient="horz" pos="7176"/>
        <p:guide orient="horz" pos="24552"/>
        <p:guide orient="horz" pos="45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A7169-4EDC-8949-8D0F-45EF76270F73}" type="datetimeFigureOut">
              <a:rPr lang="en-US" smtClean="0"/>
              <a:t>4/2/24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4A64F-42DD-3647-B482-2D2E166D0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81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Symposium Poster Template">
    <p:bg>
      <p:bgPr>
        <a:gradFill>
          <a:gsLst>
            <a:gs pos="30000">
              <a:srgbClr val="00B0F0">
                <a:alpha val="15000"/>
              </a:srgbClr>
            </a:gs>
            <a:gs pos="100000">
              <a:schemeClr val="bg1"/>
            </a:gs>
            <a:gs pos="91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2100" y="1695711"/>
            <a:ext cx="29756100" cy="6495789"/>
          </a:xfrm>
        </p:spPr>
        <p:txBody>
          <a:bodyPr anchor="ctr" anchorCtr="0">
            <a:normAutofit/>
          </a:bodyPr>
          <a:lstStyle>
            <a:lvl1pPr algn="ctr">
              <a:defRPr sz="115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D4C2241D-BB59-407A-FA1B-998D3EF1B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6188" y="40149797"/>
            <a:ext cx="10206024" cy="2809183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4DA44-33B3-2037-7F55-592A18D83A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7501" y="12268200"/>
            <a:ext cx="29683983" cy="26708100"/>
          </a:xfrm>
        </p:spPr>
        <p:txBody>
          <a:bodyPr numCol="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93F34AA-7648-900F-5108-DFB5938030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7501" y="8915400"/>
            <a:ext cx="29683983" cy="2623457"/>
          </a:xfrm>
        </p:spPr>
        <p:txBody>
          <a:bodyPr anchor="ctr" anchorCtr="0"/>
          <a:lstStyle>
            <a:lvl3pPr algn="ctr">
              <a:defRPr/>
            </a:lvl3pPr>
            <a:lvl4pPr algn="ctr">
              <a:defRPr/>
            </a:lvl4pPr>
          </a:lstStyle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97542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2" userDrawn="1">
          <p15:clr>
            <a:srgbClr val="FBAE40"/>
          </p15:clr>
        </p15:guide>
        <p15:guide id="2" pos="10368" userDrawn="1">
          <p15:clr>
            <a:srgbClr val="FBAE40"/>
          </p15:clr>
        </p15:guide>
        <p15:guide id="3" orient="horz" pos="5160" userDrawn="1">
          <p15:clr>
            <a:srgbClr val="FBAE40"/>
          </p15:clr>
        </p15:guide>
        <p15:guide id="4" orient="horz" pos="5616" userDrawn="1">
          <p15:clr>
            <a:srgbClr val="FBAE40"/>
          </p15:clr>
        </p15:guide>
        <p15:guide id="5" orient="horz" pos="6504" userDrawn="1">
          <p15:clr>
            <a:srgbClr val="FBAE40"/>
          </p15:clr>
        </p15:guide>
        <p15:guide id="6" orient="horz" pos="7728" userDrawn="1">
          <p15:clr>
            <a:srgbClr val="FBAE40"/>
          </p15:clr>
        </p15:guide>
        <p15:guide id="7" orient="horz" pos="24552" userDrawn="1">
          <p15:clr>
            <a:srgbClr val="FBAE40"/>
          </p15:clr>
        </p15:guide>
        <p15:guide id="8" orient="horz" pos="25272" userDrawn="1">
          <p15:clr>
            <a:srgbClr val="FBAE40"/>
          </p15:clr>
        </p15:guide>
        <p15:guide id="9" pos="19728" userDrawn="1">
          <p15:clr>
            <a:srgbClr val="FBAE40"/>
          </p15:clr>
        </p15:guide>
        <p15:guide id="10" pos="984" userDrawn="1">
          <p15:clr>
            <a:srgbClr val="FBAE40"/>
          </p15:clr>
        </p15:guide>
        <p15:guide id="11" pos="10752" userDrawn="1">
          <p15:clr>
            <a:srgbClr val="FBAE40"/>
          </p15:clr>
        </p15:guide>
        <p15:guide id="12" pos="998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7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1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1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2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6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4"/>
            <a:ext cx="28392120" cy="18257517"/>
          </a:xfrm>
        </p:spPr>
        <p:txBody>
          <a:bodyPr anchor="b"/>
          <a:lstStyle>
            <a:lvl1pPr>
              <a:defRPr sz="21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4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87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758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637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515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394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273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152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031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5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3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1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4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79" indent="0">
              <a:buNone/>
              <a:defRPr sz="7200" b="1"/>
            </a:lvl2pPr>
            <a:lvl3pPr marL="3291758" indent="0">
              <a:buNone/>
              <a:defRPr sz="6480" b="1"/>
            </a:lvl3pPr>
            <a:lvl4pPr marL="4937637" indent="0">
              <a:buNone/>
              <a:defRPr sz="5760" b="1"/>
            </a:lvl4pPr>
            <a:lvl5pPr marL="6583515" indent="0">
              <a:buNone/>
              <a:defRPr sz="5760" b="1"/>
            </a:lvl5pPr>
            <a:lvl6pPr marL="8229394" indent="0">
              <a:buNone/>
              <a:defRPr sz="5760" b="1"/>
            </a:lvl6pPr>
            <a:lvl7pPr marL="9875273" indent="0">
              <a:buNone/>
              <a:defRPr sz="5760" b="1"/>
            </a:lvl7pPr>
            <a:lvl8pPr marL="11521152" indent="0">
              <a:buNone/>
              <a:defRPr sz="5760" b="1"/>
            </a:lvl8pPr>
            <a:lvl9pPr marL="13167031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1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3" y="10759444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79" indent="0">
              <a:buNone/>
              <a:defRPr sz="7200" b="1"/>
            </a:lvl2pPr>
            <a:lvl3pPr marL="3291758" indent="0">
              <a:buNone/>
              <a:defRPr sz="6480" b="1"/>
            </a:lvl3pPr>
            <a:lvl4pPr marL="4937637" indent="0">
              <a:buNone/>
              <a:defRPr sz="5760" b="1"/>
            </a:lvl4pPr>
            <a:lvl5pPr marL="6583515" indent="0">
              <a:buNone/>
              <a:defRPr sz="5760" b="1"/>
            </a:lvl5pPr>
            <a:lvl6pPr marL="8229394" indent="0">
              <a:buNone/>
              <a:defRPr sz="5760" b="1"/>
            </a:lvl6pPr>
            <a:lvl7pPr marL="9875273" indent="0">
              <a:buNone/>
              <a:defRPr sz="5760" b="1"/>
            </a:lvl7pPr>
            <a:lvl8pPr marL="11521152" indent="0">
              <a:buNone/>
              <a:defRPr sz="5760" b="1"/>
            </a:lvl8pPr>
            <a:lvl9pPr marL="13167031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3" y="16032481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9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24" userDrawn="1">
          <p15:clr>
            <a:srgbClr val="FBAE40"/>
          </p15:clr>
        </p15:guide>
        <p15:guide id="2" pos="1036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8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8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1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79" indent="0">
              <a:buNone/>
              <a:defRPr sz="5040"/>
            </a:lvl2pPr>
            <a:lvl3pPr marL="3291758" indent="0">
              <a:buNone/>
              <a:defRPr sz="4320"/>
            </a:lvl3pPr>
            <a:lvl4pPr marL="4937637" indent="0">
              <a:buNone/>
              <a:defRPr sz="3600"/>
            </a:lvl4pPr>
            <a:lvl5pPr marL="6583515" indent="0">
              <a:buNone/>
              <a:defRPr sz="3600"/>
            </a:lvl5pPr>
            <a:lvl6pPr marL="8229394" indent="0">
              <a:buNone/>
              <a:defRPr sz="3600"/>
            </a:lvl6pPr>
            <a:lvl7pPr marL="9875273" indent="0">
              <a:buNone/>
              <a:defRPr sz="3600"/>
            </a:lvl7pPr>
            <a:lvl8pPr marL="11521152" indent="0">
              <a:buNone/>
              <a:defRPr sz="3600"/>
            </a:lvl8pPr>
            <a:lvl9pPr marL="1316703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0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1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879" indent="0">
              <a:buNone/>
              <a:defRPr sz="10080"/>
            </a:lvl2pPr>
            <a:lvl3pPr marL="3291758" indent="0">
              <a:buNone/>
              <a:defRPr sz="8640"/>
            </a:lvl3pPr>
            <a:lvl4pPr marL="4937637" indent="0">
              <a:buNone/>
              <a:defRPr sz="7200"/>
            </a:lvl4pPr>
            <a:lvl5pPr marL="6583515" indent="0">
              <a:buNone/>
              <a:defRPr sz="7200"/>
            </a:lvl5pPr>
            <a:lvl6pPr marL="8229394" indent="0">
              <a:buNone/>
              <a:defRPr sz="7200"/>
            </a:lvl6pPr>
            <a:lvl7pPr marL="9875273" indent="0">
              <a:buNone/>
              <a:defRPr sz="7200"/>
            </a:lvl7pPr>
            <a:lvl8pPr marL="11521152" indent="0">
              <a:buNone/>
              <a:defRPr sz="7200"/>
            </a:lvl8pPr>
            <a:lvl9pPr marL="13167031" indent="0">
              <a:buNone/>
              <a:defRPr sz="7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79" indent="0">
              <a:buNone/>
              <a:defRPr sz="5040"/>
            </a:lvl2pPr>
            <a:lvl3pPr marL="3291758" indent="0">
              <a:buNone/>
              <a:defRPr sz="4320"/>
            </a:lvl3pPr>
            <a:lvl4pPr marL="4937637" indent="0">
              <a:buNone/>
              <a:defRPr sz="3600"/>
            </a:lvl4pPr>
            <a:lvl5pPr marL="6583515" indent="0">
              <a:buNone/>
              <a:defRPr sz="3600"/>
            </a:lvl5pPr>
            <a:lvl6pPr marL="8229394" indent="0">
              <a:buNone/>
              <a:defRPr sz="3600"/>
            </a:lvl6pPr>
            <a:lvl7pPr marL="9875273" indent="0">
              <a:buNone/>
              <a:defRPr sz="3600"/>
            </a:lvl7pPr>
            <a:lvl8pPr marL="11521152" indent="0">
              <a:buNone/>
              <a:defRPr sz="3600"/>
            </a:lvl8pPr>
            <a:lvl9pPr marL="1316703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FEA4FC99-C5A9-9D42-9B88-F79E4193FD8A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/>
          <a:lstStyle/>
          <a:p>
            <a:fld id="{9775DCD1-126E-354A-AC94-C70FA45D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1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1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3541829"/>
            <a:ext cx="28392120" cy="25990735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dirty="0"/>
              <a:t>Headings</a:t>
            </a:r>
          </a:p>
          <a:p>
            <a:pPr lvl="1"/>
            <a:r>
              <a:rPr lang="en-US" dirty="0"/>
              <a:t>Body</a:t>
            </a:r>
          </a:p>
          <a:p>
            <a:pPr lvl="2"/>
            <a:r>
              <a:rPr lang="en-US" dirty="0"/>
              <a:t>Author</a:t>
            </a:r>
          </a:p>
          <a:p>
            <a:pPr lvl="3"/>
            <a:r>
              <a:rPr lang="en-US" dirty="0"/>
              <a:t>Addresses &amp; Institutions</a:t>
            </a:r>
          </a:p>
        </p:txBody>
      </p:sp>
    </p:spTree>
    <p:extLst>
      <p:ext uri="{BB962C8B-B14F-4D97-AF65-F5344CB8AC3E}">
        <p14:creationId xmlns:p14="http://schemas.microsoft.com/office/powerpoint/2010/main" val="279183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3291758" rtl="0" eaLnBrk="1" latinLnBrk="0" hangingPunct="1">
        <a:lnSpc>
          <a:spcPct val="90000"/>
        </a:lnSpc>
        <a:spcBef>
          <a:spcPct val="0"/>
        </a:spcBef>
        <a:buNone/>
        <a:defRPr sz="11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3291758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None/>
        <a:defRPr sz="6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41275" indent="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tabLst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41275" indent="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tabLst/>
        <a:defRPr sz="4000" b="1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41275" indent="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tabLst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516" indent="0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334" indent="-822939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213" indent="-822939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091" indent="-822939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970" indent="-822939" algn="l" defTabSz="329175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879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758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637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515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394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273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152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031" algn="l" defTabSz="329175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824" userDrawn="1">
          <p15:clr>
            <a:srgbClr val="F26B43"/>
          </p15:clr>
        </p15:guide>
        <p15:guide id="2" pos="10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00B0F0">
                <a:alpha val="15000"/>
              </a:srgbClr>
            </a:gs>
            <a:gs pos="100000">
              <a:schemeClr val="bg1"/>
            </a:gs>
            <a:gs pos="91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AF2FE6F-D35F-8917-2653-E419D336EE3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62100" y="1638300"/>
            <a:ext cx="29756100" cy="4936671"/>
          </a:xfrm>
        </p:spPr>
        <p:txBody>
          <a:bodyPr lIns="0" tIns="0" rIns="0" bIns="0"/>
          <a:lstStyle/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72324DD-5932-B5FB-2054-5F39459931C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628775" y="7239000"/>
            <a:ext cx="29727525" cy="2857500"/>
          </a:xfrm>
        </p:spPr>
        <p:txBody>
          <a:bodyPr lIns="0" tIns="0" rIns="0" bIns="0" anchor="ctr" anchorCtr="0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tx1"/>
                </a:solidFill>
              </a:rPr>
              <a:t>Authors</a:t>
            </a:r>
          </a:p>
          <a:p>
            <a:pPr algn="ctr">
              <a:lnSpc>
                <a:spcPct val="100000"/>
              </a:lnSpc>
            </a:pPr>
            <a:r>
              <a:rPr lang="en-US" sz="4000" b="0" dirty="0">
                <a:solidFill>
                  <a:schemeClr val="tx1"/>
                </a:solidFill>
              </a:rPr>
              <a:t>Addresses &amp; Institutions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50DF0-300F-D262-0994-6917F2146DB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600201" y="11440883"/>
            <a:ext cx="14249399" cy="27529972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numCol="1" spcCol="914400">
            <a:noAutofit/>
          </a:bodyPr>
          <a:lstStyle/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 algn="l"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pPr algn="l"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effectLst/>
              <a:latin typeface="Trebuchet MS" panose="020B0703020202090204" pitchFamily="34" charset="0"/>
            </a:endParaRPr>
          </a:p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 algn="l"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pPr algn="l"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effectLst/>
              <a:latin typeface="Trebuchet MS" panose="020B0703020202090204" pitchFamily="34" charset="0"/>
            </a:endParaRPr>
          </a:p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 algn="l"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pPr algn="l"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effectLst/>
              <a:latin typeface="Trebuchet MS" panose="020B070302020209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5B6CD9-FF2B-38E6-F835-861566C13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3769" y="40130949"/>
            <a:ext cx="8452531" cy="2326538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73937F8-54BE-4177-8EB9-A1EEEEF0824D}"/>
              </a:ext>
            </a:extLst>
          </p:cNvPr>
          <p:cNvSpPr txBox="1">
            <a:spLocks/>
          </p:cNvSpPr>
          <p:nvPr/>
        </p:nvSpPr>
        <p:spPr>
          <a:xfrm>
            <a:off x="17014372" y="11440883"/>
            <a:ext cx="14249399" cy="2752997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spcCol="914400" rtlCol="0">
            <a:noAutofit/>
          </a:bodyPr>
          <a:lstStyle>
            <a:lvl1pPr marL="0" indent="0" algn="l" defTabSz="3291758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None/>
              <a:defRPr sz="6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1275" indent="0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tabLst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1275" indent="0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tabLst/>
              <a:defRPr sz="4000" b="1" i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41275" indent="0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tabLst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583516" indent="0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648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9052334" indent="-822939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0698213" indent="-822939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2344091" indent="-822939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3989970" indent="-822939" algn="l" defTabSz="329175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latin typeface="Trebuchet MS" panose="020B0703020202090204" pitchFamily="34" charset="0"/>
            </a:endParaRPr>
          </a:p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latin typeface="Trebuchet MS" panose="020B0703020202090204" pitchFamily="34" charset="0"/>
            </a:endParaRPr>
          </a:p>
          <a:p>
            <a:r>
              <a:rPr lang="en-US" sz="6000" dirty="0">
                <a:solidFill>
                  <a:schemeClr val="accent1"/>
                </a:solidFill>
              </a:rPr>
              <a:t>Heading</a:t>
            </a:r>
          </a:p>
          <a:p>
            <a:pPr>
              <a:lnSpc>
                <a:spcPct val="110000"/>
              </a:lnSpc>
            </a:pP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Lorem ipsum dolor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adipiscing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faucibus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sapien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ligula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interdum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id mi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volutpat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Praesent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vehicula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tristique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rhoncus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ligula ipsum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consectetur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velit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sit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amet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cursus eros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nisl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vel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Nunc auctor libero et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finibus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Fusce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auctor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eget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ex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sodales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In hac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habitasse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platea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dictumst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Cras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nec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aliquam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justo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at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malesuada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leo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 Sed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congue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urna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euismod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efficitur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purus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non,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tincidunt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 </a:t>
            </a:r>
            <a:r>
              <a:rPr lang="en-US" sz="4400" b="0" dirty="0" err="1">
                <a:solidFill>
                  <a:srgbClr val="52574F"/>
                </a:solidFill>
                <a:latin typeface="Trebuchet MS" panose="020B0703020202090204" pitchFamily="34" charset="0"/>
              </a:rPr>
              <a:t>odio</a:t>
            </a:r>
            <a:r>
              <a:rPr lang="en-US" sz="4400" b="0" dirty="0">
                <a:solidFill>
                  <a:srgbClr val="52574F"/>
                </a:solidFill>
                <a:latin typeface="Trebuchet MS" panose="020B070302020209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n-US" sz="4400" b="0" dirty="0">
              <a:solidFill>
                <a:srgbClr val="374151"/>
              </a:solidFill>
              <a:latin typeface="Trebuchet MS" panose="020B070302020209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38C839-922B-7DE2-0625-D56EC63B79D1}"/>
              </a:ext>
            </a:extLst>
          </p:cNvPr>
          <p:cNvGrpSpPr/>
          <p:nvPr/>
        </p:nvGrpSpPr>
        <p:grpSpPr>
          <a:xfrm>
            <a:off x="-19051" y="0"/>
            <a:ext cx="32937451" cy="43891200"/>
            <a:chOff x="-19051" y="0"/>
            <a:chExt cx="32937451" cy="43891200"/>
          </a:xfrm>
          <a:solidFill>
            <a:srgbClr val="FFC000">
              <a:alpha val="20000"/>
            </a:srgbClr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1470D81-9083-3F4D-E800-FF63CF90B3A5}"/>
                </a:ext>
              </a:extLst>
            </p:cNvPr>
            <p:cNvSpPr/>
            <p:nvPr/>
          </p:nvSpPr>
          <p:spPr>
            <a:xfrm>
              <a:off x="0" y="0"/>
              <a:ext cx="1562100" cy="43891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4E6CF45-E8E7-9A0D-A298-3304F18EBE19}"/>
                </a:ext>
              </a:extLst>
            </p:cNvPr>
            <p:cNvSpPr/>
            <p:nvPr/>
          </p:nvSpPr>
          <p:spPr>
            <a:xfrm>
              <a:off x="31356300" y="0"/>
              <a:ext cx="1562100" cy="43891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87B4764-5E41-6493-67B8-0ABCF8667CAD}"/>
                </a:ext>
              </a:extLst>
            </p:cNvPr>
            <p:cNvSpPr/>
            <p:nvPr/>
          </p:nvSpPr>
          <p:spPr>
            <a:xfrm rot="5400000">
              <a:off x="15678150" y="-15678150"/>
              <a:ext cx="1562100" cy="329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854369C-75C0-0DFB-68F4-C39A58A3C3C9}"/>
                </a:ext>
              </a:extLst>
            </p:cNvPr>
            <p:cNvSpPr/>
            <p:nvPr/>
          </p:nvSpPr>
          <p:spPr>
            <a:xfrm rot="5400000">
              <a:off x="15659099" y="26650950"/>
              <a:ext cx="1562100" cy="32918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AAC9BF2-A167-16A7-70F0-AA84368626A3}"/>
              </a:ext>
            </a:extLst>
          </p:cNvPr>
          <p:cNvSpPr txBox="1"/>
          <p:nvPr/>
        </p:nvSpPr>
        <p:spPr>
          <a:xfrm>
            <a:off x="-26658277" y="1562100"/>
            <a:ext cx="22648985" cy="2152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/>
              <a:t>Please do not place text or images in the yellow area.</a:t>
            </a:r>
          </a:p>
          <a:p>
            <a:endParaRPr lang="en-US" sz="19900" dirty="0"/>
          </a:p>
          <a:p>
            <a:r>
              <a:rPr lang="en-US" sz="19900" dirty="0"/>
              <a:t>Delete yellow margin before exporting for print.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EDAC683-1886-2433-1F2B-0861F70520AA}"/>
              </a:ext>
            </a:extLst>
          </p:cNvPr>
          <p:cNvGrpSpPr/>
          <p:nvPr/>
        </p:nvGrpSpPr>
        <p:grpSpPr>
          <a:xfrm>
            <a:off x="1257299" y="40585376"/>
            <a:ext cx="5913206" cy="1787267"/>
            <a:chOff x="4114800" y="40374814"/>
            <a:chExt cx="5913206" cy="178726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66C900B-460D-60B5-596E-2F7EEE576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85311" y="40374814"/>
              <a:ext cx="3242695" cy="1787267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50A5F55-3639-64A3-A1D1-61AC7E95FF08}"/>
                </a:ext>
              </a:extLst>
            </p:cNvPr>
            <p:cNvSpPr txBox="1"/>
            <p:nvPr/>
          </p:nvSpPr>
          <p:spPr>
            <a:xfrm>
              <a:off x="4114800" y="41352260"/>
              <a:ext cx="24763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0" i="0" u="none" strike="noStrike" dirty="0">
                  <a:solidFill>
                    <a:srgbClr val="52574F"/>
                  </a:solidFill>
                  <a:effectLst/>
                  <a:latin typeface="Trebuchet MS" panose="020B0703020202090204" pitchFamily="34" charset="0"/>
                </a:rPr>
                <a:t>Printed by</a:t>
              </a:r>
              <a:endParaRPr lang="en-US" sz="3600" dirty="0">
                <a:solidFill>
                  <a:srgbClr val="52574F"/>
                </a:solidFill>
                <a:latin typeface="Trebuchet MS" panose="020B070302020209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084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RH Research Symposium Poster">
      <a:dk1>
        <a:srgbClr val="3A3F37"/>
      </a:dk1>
      <a:lt1>
        <a:srgbClr val="FFFFFF"/>
      </a:lt1>
      <a:dk2>
        <a:srgbClr val="003F65"/>
      </a:dk2>
      <a:lt2>
        <a:srgbClr val="EBF6F9"/>
      </a:lt2>
      <a:accent1>
        <a:srgbClr val="0072A1"/>
      </a:accent1>
      <a:accent2>
        <a:srgbClr val="6CB644"/>
      </a:accent2>
      <a:accent3>
        <a:srgbClr val="0090C3"/>
      </a:accent3>
      <a:accent4>
        <a:srgbClr val="EC952D"/>
      </a:accent4>
      <a:accent5>
        <a:srgbClr val="A3C93B"/>
      </a:accent5>
      <a:accent6>
        <a:srgbClr val="3BA5D1"/>
      </a:accent6>
      <a:hlink>
        <a:srgbClr val="6CB644"/>
      </a:hlink>
      <a:folHlink>
        <a:srgbClr val="0090C3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RH-Poster-Template" id="{1B32C22F-A12E-1549-B494-12C838AE780D}" vid="{49BD3605-5019-6147-AC5B-AE36192B74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576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Click to add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Chelsea Falvey</dc:creator>
  <cp:lastModifiedBy>Chelsea Falvey</cp:lastModifiedBy>
  <cp:revision>4</cp:revision>
  <dcterms:created xsi:type="dcterms:W3CDTF">2023-08-14T16:41:07Z</dcterms:created>
  <dcterms:modified xsi:type="dcterms:W3CDTF">2024-04-02T20:57:35Z</dcterms:modified>
</cp:coreProperties>
</file>